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sv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svg"/><Relationship Id="rId19" Type="http://schemas.openxmlformats.org/officeDocument/2006/relationships/slideLayout" Target="../slideLayouts/slideLayout8.xml"/><Relationship Id="rId2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667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Medical Inventory Forecasting &amp; Assistant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5448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by: Supply Soul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Megha Narendra Simha, Poorrnima Vetrivelan, Nada Feteiha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468"/>
            <a:ext cx="81450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 &amp; Roadmap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095381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230135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3479" y="2464951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30950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Alerts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524250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stock situations trigger immediate voice alerts for staff.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2095381"/>
            <a:ext cx="4215408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13415" y="230135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7126" y="2464951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3095030"/>
            <a:ext cx="25765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SMS Alerts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3524250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SMS notifications sent to staff and procurement teams for critical stock situations and urgent alerts.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2095381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7181" y="230135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0892" y="2464951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3095030"/>
            <a:ext cx="27599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App Integration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3524250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inventory data and alerts on-the-go via a dedicated mobile app.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93790" y="4881205"/>
            <a:ext cx="6422112" cy="2269927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99768" y="508718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3479" y="5250775"/>
            <a:ext cx="267891" cy="2678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99768" y="58808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Analytics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99768" y="6310074"/>
            <a:ext cx="6010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dashboard with deeper insights into inventory trends and forecasts.</a:t>
            </a:r>
            <a:endParaRPr lang="en-US" sz="1550" dirty="0"/>
          </a:p>
        </p:txBody>
      </p:sp>
      <p:sp>
        <p:nvSpPr>
          <p:cNvPr id="23" name="Shape 17"/>
          <p:cNvSpPr/>
          <p:nvPr/>
        </p:nvSpPr>
        <p:spPr>
          <a:xfrm>
            <a:off x="7414260" y="4881205"/>
            <a:ext cx="6422231" cy="2269927"/>
          </a:xfrm>
          <a:prstGeom prst="roundRect">
            <a:avLst>
              <a:gd name="adj" fmla="val 3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20238" y="508718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950BC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3949" y="5250775"/>
            <a:ext cx="267891" cy="2678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0238" y="5880854"/>
            <a:ext cx="33566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Hospital System Integration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20238" y="6310074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connection with existing Hospital Management Systems (HMS).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593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Medical Inventory Forecasting &amp; Assistant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065383"/>
            <a:ext cx="7556421" cy="148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Stock Management | Demand Forecasting | Agent-Orchestrated Workflows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485144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Supply Soul: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39222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Megha Narendra Simha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77917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Poorrnima Vetrivelan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16612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Nada Feteiha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8778"/>
            <a:ext cx="122081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Statement: Hospital Inventory Challenges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476512"/>
            <a:ext cx="4215289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0930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1083588" y="4697730"/>
            <a:ext cx="32444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Stock-outs &amp; Overstocking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83588" y="5126950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stock-outs of critical medicines and wastage due to overstocking.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4476512"/>
            <a:ext cx="4215408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4577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5497235" y="4697730"/>
            <a:ext cx="370439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&amp; Disconnected Systems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97235" y="5437108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Reliance on manual forecasting and fragmented inventory/demand systems.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21203" y="4476512"/>
            <a:ext cx="4215289" cy="2134433"/>
          </a:xfrm>
          <a:prstGeom prst="roundRect">
            <a:avLst>
              <a:gd name="adj" fmla="val 51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598343" y="4476512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9911001" y="46977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Delayed Approvals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11001" y="5126950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procurement processes leading to operational inefficiencies.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93790" y="683418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automates and predicts medical inventory management using AI agents, addressing these critical issues.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558"/>
            <a:ext cx="69083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of Our Solution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1672471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416612"/>
            <a:ext cx="30568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Orchestrator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2845832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Coordinated AI agents for efficient workflow management.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9144" y="1672471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24166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Semantic Search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2845832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medicine name resolution for precise inventory tracking.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3560207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4304348"/>
            <a:ext cx="25465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 Forecasting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93790" y="4733568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demand prediction for optimal stock levels.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9144" y="3560207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144" y="43043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Alerts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9144" y="4733568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notifications for low stock, reorders, and out-of-stock situations.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765483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509623"/>
            <a:ext cx="26790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Dashboard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793790" y="6938843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insights with dynamic charts for comprehensive overview.</a:t>
            </a:r>
            <a:endParaRPr lang="en-US" sz="15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9144" y="5765483"/>
            <a:ext cx="496133" cy="49613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9144" y="65096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Explainable Outputs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7439144" y="6938843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explanations from each AI agent for transparency and Human in the Loop Check.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0894"/>
            <a:ext cx="55164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Robust Tech Stack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556986"/>
            <a:ext cx="32873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Technologies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127415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(FastMCP)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514368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for predictive analytics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390132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for scalable data storage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460581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Sentence Transformers (Vector Embeddings)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5310307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Flask/NGROK bridge for connectivity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601479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Igentic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80190" y="640175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 &amp; Gmail API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8074" y="25569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&amp; Tools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0308074" y="3127415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for dynamic user interfaces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8074" y="351436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Chart.js for interactive data visualisation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8074" y="421886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 / Custom CSS for styling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08074" y="460581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Ngrok, GitHub, VS Code for development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22089"/>
            <a:ext cx="5234345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Overview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9381" y="1495068"/>
            <a:ext cx="1311163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processes user queries through a multi-stage architecture: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81" y="2012394"/>
            <a:ext cx="949285" cy="11390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8452" y="2202180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Query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98452" y="2612588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Initiates with a user request (e.g., Forecast, Stock, Alerts).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1" y="3151465"/>
            <a:ext cx="949285" cy="11390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8452" y="3341251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Orchestrator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98452" y="3751659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Directs the query to the appropriate AI agent.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" y="4290536"/>
            <a:ext cx="949285" cy="11390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98452" y="4480322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Retrieval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98452" y="4890730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fetches necessary data from PostgreSQL.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1" y="5429607"/>
            <a:ext cx="949285" cy="11390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98452" y="5619393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98452" y="6029801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search resolves names; XGBoost models forecast demand.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81" y="6568678"/>
            <a:ext cx="949285" cy="11390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98452" y="6758464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&amp; UI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98452" y="7168872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return structured output, updating the React UI dynamically.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768"/>
            <a:ext cx="66530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System Design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2368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employs specialised AI agents, coordinated by a central orchestrator, to ensure comprehensive and efficient inventory management.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551748" y="28407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Greeter Agent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269933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user interactions and provides a comprehensive dashboard view.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7788" y="3894713"/>
            <a:ext cx="279083" cy="2790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6820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 Agent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597628" y="3111222"/>
            <a:ext cx="423898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current inventory levels and identifies reorder requirements based on thresholds.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3173" y="3894713"/>
            <a:ext cx="279083" cy="2790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94463" y="4361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Reorder Agent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994463" y="4790718"/>
            <a:ext cx="38421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procurement workflows, automating reorder processes, and communicating with suppliers.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0984" y="4912697"/>
            <a:ext cx="279083" cy="27908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97628" y="60409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Demand Agent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597628" y="6470213"/>
            <a:ext cx="423898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consumption patterns and semantic item matching to understand customer needs.</a:t>
            </a:r>
            <a:endParaRPr lang="en-US" sz="15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3173" y="5930682"/>
            <a:ext cx="279083" cy="27908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551748" y="61997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Forecast Agent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93790" y="6628924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predictive analytics using XGBoost models to forecast future demand.</a:t>
            </a:r>
            <a:endParaRPr lang="en-US" sz="15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87788" y="5930682"/>
            <a:ext cx="279083" cy="279083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2154912" y="4361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Email Agent</a:t>
            </a:r>
            <a:endParaRPr lang="en-US" sz="1950" dirty="0"/>
          </a:p>
        </p:txBody>
      </p:sp>
      <p:sp>
        <p:nvSpPr>
          <p:cNvPr id="25" name="Text 13"/>
          <p:cNvSpPr/>
          <p:nvPr/>
        </p:nvSpPr>
        <p:spPr>
          <a:xfrm>
            <a:off x="793790" y="4790718"/>
            <a:ext cx="384202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Sends automated notifications and alerts to procurement teams and stakeholders for critical inventory updates.</a:t>
            </a:r>
            <a:endParaRPr lang="en-US" sz="1550" dirty="0"/>
          </a:p>
        </p:txBody>
      </p:sp>
      <p:pic>
        <p:nvPicPr>
          <p:cNvPr id="26" name="Image 10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27" name="Image 11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99976" y="4912697"/>
            <a:ext cx="279083" cy="279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6043"/>
            <a:ext cx="97266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Pipeline: From Raw Data to Insights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07281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Ingestion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58140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 files are loaded into PostgreSQL for inventory and demand history.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007281"/>
            <a:ext cx="421540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152180"/>
            <a:ext cx="27729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Embedding Generation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581400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vector database is built using 128-dimensional embeddings for semantic search.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69295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007281"/>
            <a:ext cx="42152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152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58140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model is trained for accurate demand forecasting.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195530"/>
            <a:ext cx="6422112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Queries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769650"/>
            <a:ext cx="642211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process live queries to provide up-to-date information.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195530"/>
            <a:ext cx="642223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260" y="53404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Visualisation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76965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UI renders dynamic charts and updated metrics for user insights.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108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Features: Intuitive &amp; Informative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75749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Table: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Detailed overview of all medical supplies.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461986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Alerts: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Notifications for low stock, out-of-stock, and expiring items.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48401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 Charts: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Visual demand predictions using Chart.js.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1674" y="375749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Conversation: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Interactive interface for administrative tasks.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446198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UI States: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error handling and user feedback.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5166479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Visuals: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Bar, pie, and line charts for clear data representation.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2025-11-20T00:41:22Z</dcterms:created>
  <dcterms:modified xsi:type="dcterms:W3CDTF">2025-11-20T00:41:22Z</dcterms:modified>
</cp:coreProperties>
</file>